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448" r:id="rId3"/>
    <p:sldId id="444" r:id="rId4"/>
    <p:sldId id="445" r:id="rId5"/>
    <p:sldId id="446" r:id="rId6"/>
    <p:sldId id="449" r:id="rId7"/>
    <p:sldId id="45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krappagari Gadilinga" initials="SG" lastIdx="1" clrIdx="0">
    <p:extLst>
      <p:ext uri="{19B8F6BF-5375-455C-9EA6-DF929625EA0E}">
        <p15:presenceInfo xmlns:p15="http://schemas.microsoft.com/office/powerpoint/2012/main" userId="S-1-5-21-333653013-2304839960-3876203932-10161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BB5"/>
    <a:srgbClr val="FFC000"/>
    <a:srgbClr val="A0D2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88" autoAdjust="0"/>
    <p:restoredTop sz="93368" autoAdjust="0"/>
  </p:normalViewPr>
  <p:slideViewPr>
    <p:cSldViewPr>
      <p:cViewPr varScale="1">
        <p:scale>
          <a:sx n="67" d="100"/>
          <a:sy n="67" d="100"/>
        </p:scale>
        <p:origin x="145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A5D19-BEAA-4212-B072-87E0A23AE3F5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30DD1-3578-47B7-92AA-005BD7FC12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2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 rot="21077282">
            <a:off x="334595" y="1513695"/>
            <a:ext cx="4249753" cy="4741765"/>
            <a:chOff x="474646" y="1049434"/>
            <a:chExt cx="3552521" cy="3955189"/>
          </a:xfrm>
        </p:grpSpPr>
        <p:pic>
          <p:nvPicPr>
            <p:cNvPr id="21" name="Picture 20"/>
            <p:cNvPicPr>
              <a:picLocks noChangeAspect="1" noChangeArrowheads="1"/>
            </p:cNvPicPr>
            <p:nvPr userDrawn="1"/>
          </p:nvPicPr>
          <p:blipFill>
            <a:blip r:embed="rId2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958" y="3657599"/>
              <a:ext cx="1994242" cy="1347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/>
            <p:cNvPicPr>
              <a:picLocks noChangeAspect="1" noChangeArrowheads="1"/>
            </p:cNvPicPr>
            <p:nvPr userDrawn="1"/>
          </p:nvPicPr>
          <p:blipFill>
            <a:blip r:embed="rId3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124199"/>
              <a:ext cx="1360167" cy="9128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2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7314">
              <a:off x="1801741" y="1049434"/>
              <a:ext cx="1285432" cy="16584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0" name="Picture 9"/>
            <p:cNvPicPr/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9600" y="1219200"/>
              <a:ext cx="1371600" cy="16205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1" name="Picture 23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752600"/>
              <a:ext cx="1143000" cy="14746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grpSp>
          <p:nvGrpSpPr>
            <p:cNvPr id="18" name="Group 17"/>
            <p:cNvGrpSpPr/>
            <p:nvPr userDrawn="1"/>
          </p:nvGrpSpPr>
          <p:grpSpPr>
            <a:xfrm rot="20326596">
              <a:off x="1869692" y="2836730"/>
              <a:ext cx="1615500" cy="1370566"/>
              <a:chOff x="522287" y="842948"/>
              <a:chExt cx="8170863" cy="5491177"/>
            </a:xfrm>
            <a:effectLst>
              <a:outerShdw blurRad="50800" dist="50800" dir="5400000" algn="ctr" rotWithShape="0">
                <a:schemeClr val="accent1"/>
              </a:outerShdw>
            </a:effectLst>
            <a:scene3d>
              <a:camera prst="orthographicFront">
                <a:rot lat="21000000" lon="0" rev="0"/>
              </a:camera>
              <a:lightRig rig="threePt" dir="t"/>
            </a:scene3d>
          </p:grpSpPr>
          <p:pic>
            <p:nvPicPr>
              <p:cNvPr id="13" name="Picture 2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739" y="842948"/>
                <a:ext cx="7450138" cy="538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F0AD00">
                    <a:gamma/>
                    <a:shade val="60000"/>
                    <a:invGamma/>
                  </a:srgbClr>
                </a:prstShdw>
              </a:effectLst>
            </p:spPr>
          </p:pic>
          <p:sp>
            <p:nvSpPr>
              <p:cNvPr id="14" name="Right Arrow 15"/>
              <p:cNvSpPr>
                <a:spLocks noChangeArrowheads="1"/>
              </p:cNvSpPr>
              <p:nvPr userDrawn="1"/>
            </p:nvSpPr>
            <p:spPr bwMode="auto">
              <a:xfrm rot="10800000">
                <a:off x="7932737" y="2279650"/>
                <a:ext cx="760413" cy="296862"/>
              </a:xfrm>
              <a:prstGeom prst="rightArrow">
                <a:avLst>
                  <a:gd name="adj1" fmla="val 50000"/>
                  <a:gd name="adj2" fmla="val 5003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Right Arrow 16"/>
              <p:cNvSpPr>
                <a:spLocks noChangeArrowheads="1"/>
              </p:cNvSpPr>
              <p:nvPr userDrawn="1"/>
            </p:nvSpPr>
            <p:spPr bwMode="auto">
              <a:xfrm>
                <a:off x="522287" y="2232025"/>
                <a:ext cx="890588" cy="284162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Right Arrow 19"/>
              <p:cNvSpPr>
                <a:spLocks noChangeArrowheads="1"/>
              </p:cNvSpPr>
              <p:nvPr userDrawn="1"/>
            </p:nvSpPr>
            <p:spPr bwMode="auto">
              <a:xfrm rot="10800000">
                <a:off x="7716837" y="1457325"/>
                <a:ext cx="617538" cy="296862"/>
              </a:xfrm>
              <a:prstGeom prst="rightArrow">
                <a:avLst>
                  <a:gd name="adj1" fmla="val 50000"/>
                  <a:gd name="adj2" fmla="val 5000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Right Arrow 22"/>
              <p:cNvSpPr>
                <a:spLocks noChangeArrowheads="1"/>
              </p:cNvSpPr>
              <p:nvPr userDrawn="1"/>
            </p:nvSpPr>
            <p:spPr bwMode="auto">
              <a:xfrm rot="16200000">
                <a:off x="7041356" y="5888831"/>
                <a:ext cx="569913" cy="320675"/>
              </a:xfrm>
              <a:prstGeom prst="rightArrow">
                <a:avLst>
                  <a:gd name="adj1" fmla="val 50000"/>
                  <a:gd name="adj2" fmla="val 4998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19" name="Picture 18"/>
            <p:cNvPicPr>
              <a:picLocks noChangeAspect="1" noChangeArrowheads="1"/>
            </p:cNvPicPr>
            <p:nvPr userDrawn="1"/>
          </p:nvPicPr>
          <p:blipFill>
            <a:blip r:embed="rId8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6502">
              <a:off x="474646" y="2719907"/>
              <a:ext cx="1502730" cy="10123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34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9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06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17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91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8865" y="6448251"/>
            <a:ext cx="464334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6A56E2CF-438F-0E47-8762-0DCAC6D0072E}" type="slidenum">
              <a:rPr lang="en-US" smtClean="0">
                <a:solidFill>
                  <a:srgbClr val="ACCBF9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ACCBF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89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8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6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41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7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90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38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2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6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62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87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541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6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89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5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A0EED-9925-4826-BC42-DCD80A05FE1A}" type="datetimeFigureOut">
              <a:rPr lang="en-US" smtClean="0"/>
              <a:pPr/>
              <a:t>27-Aug-21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734544" y="6466036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56E2CF-438F-0E47-8762-0DCAC6D007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581400" y="6477000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>
              <a:defRPr/>
            </a:pPr>
            <a:fld id="{6A56E2CF-438F-0E47-8762-0DCAC6D0072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-05.pn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866" y="6525344"/>
            <a:ext cx="883861" cy="134103"/>
          </a:xfrm>
          <a:prstGeom prst="rect">
            <a:avLst/>
          </a:prstGeom>
        </p:spPr>
      </p:pic>
      <p:pic>
        <p:nvPicPr>
          <p:cNvPr id="8" name="Picture 7" descr="1-02.pn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67583"/>
            <a:ext cx="867654" cy="67785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90789" y="854477"/>
            <a:ext cx="8594072" cy="1588"/>
          </a:xfrm>
          <a:prstGeom prst="line">
            <a:avLst/>
          </a:prstGeom>
          <a:ln w="3810" cap="flat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1-04.pn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" y="362703"/>
            <a:ext cx="223727" cy="5047497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defTabSz="457200"/>
            <a:fld id="{6A56E2CF-438F-0E47-8762-0DCAC6D0072E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56565" y="5653344"/>
            <a:ext cx="1746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Front Return Air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17954" y="5653344"/>
            <a:ext cx="194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Bottom Return Air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67309" y="5654043"/>
            <a:ext cx="262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Recessed wall application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21550" y="278650"/>
            <a:ext cx="8127859" cy="839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CW-HW(X) (REVIT MODEL)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309" y="1763815"/>
            <a:ext cx="2576908" cy="36889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247" y="1898830"/>
            <a:ext cx="2438711" cy="36791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6000" y="1898830"/>
            <a:ext cx="2350724" cy="375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763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41530" y="98630"/>
            <a:ext cx="8712460" cy="108012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CW-HW(X) (Family table)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695" y="1358770"/>
            <a:ext cx="5785422" cy="9404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6695" y="2490040"/>
            <a:ext cx="5785422" cy="1269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554" y="4149573"/>
            <a:ext cx="5790563" cy="7301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1554" y="5315656"/>
            <a:ext cx="5790563" cy="93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41530" y="98630"/>
            <a:ext cx="8712460" cy="108012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CW-HW(X) (Family table)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75" y="1178750"/>
            <a:ext cx="3285365" cy="47252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20" y="1178750"/>
            <a:ext cx="3314811" cy="472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879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41530" y="98630"/>
            <a:ext cx="8712460" cy="108012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CW-HW(X) (Family table)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2565" y="1088740"/>
            <a:ext cx="3510390" cy="509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1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9308" t="36464" r="36856" b="24161"/>
          <a:stretch/>
        </p:blipFill>
        <p:spPr>
          <a:xfrm>
            <a:off x="2375141" y="3586221"/>
            <a:ext cx="1665185" cy="26642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3605" y="3256594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6541" t="37695" r="41698" b="21700"/>
          <a:stretch/>
        </p:blipFill>
        <p:spPr>
          <a:xfrm>
            <a:off x="4692661" y="3546923"/>
            <a:ext cx="1494420" cy="27262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53176" y="3217296"/>
            <a:ext cx="66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Right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7924" t="46924" r="42045" b="24776"/>
          <a:stretch/>
        </p:blipFill>
        <p:spPr>
          <a:xfrm>
            <a:off x="6957775" y="3418202"/>
            <a:ext cx="1764450" cy="27987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12224" y="3232793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56918" t="43233" r="34780" b="23545"/>
          <a:stretch/>
        </p:blipFill>
        <p:spPr>
          <a:xfrm>
            <a:off x="424646" y="3546923"/>
            <a:ext cx="1343657" cy="25596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8781" y="3177591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Left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37202" t="32774" r="32360" b="25391"/>
          <a:stretch/>
        </p:blipFill>
        <p:spPr>
          <a:xfrm>
            <a:off x="4948520" y="1370606"/>
            <a:ext cx="2003287" cy="15479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42877" y="990098"/>
            <a:ext cx="52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97120" y="967493"/>
            <a:ext cx="886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Bottom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31540" y="-107414"/>
            <a:ext cx="8712460" cy="934032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CW-HW(X) (Different Views)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3764" y="1473460"/>
            <a:ext cx="1493151" cy="144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36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CW-HW(X) (Family Dimensions)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04" y="1233353"/>
            <a:ext cx="5049815" cy="470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91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12074</TotalTime>
  <Words>66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1_Office Theme</vt:lpstr>
      <vt:lpstr>PowerPoint Presentation</vt:lpstr>
      <vt:lpstr>CW-HW(X) (Family table)</vt:lpstr>
      <vt:lpstr>CW-HW(X) (Family table)</vt:lpstr>
      <vt:lpstr>CW-HW(X) (Family table)</vt:lpstr>
      <vt:lpstr>CW-HW(X) (Different Views)</vt:lpstr>
      <vt:lpstr>CW-HW(X) (Family Dimensions)</vt:lpstr>
    </vt:vector>
  </TitlesOfParts>
  <Company>HCLA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rajarshee.dutta</dc:creator>
  <cp:lastModifiedBy>Vijaykumar Gowdar</cp:lastModifiedBy>
  <cp:revision>1052</cp:revision>
  <dcterms:created xsi:type="dcterms:W3CDTF">2012-08-17T23:30:16Z</dcterms:created>
  <dcterms:modified xsi:type="dcterms:W3CDTF">2021-08-27T11:12:21Z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1deac465-1b75-4f43-a3c3-3527a75dc428</vt:lpwstr>
  </property>
  <property fmtid="{D5CDD505-2E9C-101B-9397-08002B2CF9AE}" pid="3" name="HCLClassD6">
    <vt:lpwstr>False</vt:lpwstr>
  </property>
  <property fmtid="{D5CDD505-2E9C-101B-9397-08002B2CF9AE}" pid="4" name="HCLClassification">
    <vt:lpwstr>HCL_Cla5s_Publ1c</vt:lpwstr>
  </property>
</Properties>
</file>