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443" r:id="rId3"/>
    <p:sldId id="444" r:id="rId4"/>
    <p:sldId id="445" r:id="rId5"/>
    <p:sldId id="446" r:id="rId6"/>
    <p:sldId id="447" r:id="rId7"/>
    <p:sldId id="448" r:id="rId8"/>
    <p:sldId id="449" r:id="rId9"/>
    <p:sldId id="45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krappagari Gadilinga" initials="SG" lastIdx="1" clrIdx="0">
    <p:extLst>
      <p:ext uri="{19B8F6BF-5375-455C-9EA6-DF929625EA0E}">
        <p15:presenceInfo xmlns:p15="http://schemas.microsoft.com/office/powerpoint/2012/main" userId="S-1-5-21-333653013-2304839960-3876203932-10161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88" autoAdjust="0"/>
    <p:restoredTop sz="93368" autoAdjust="0"/>
  </p:normalViewPr>
  <p:slideViewPr>
    <p:cSldViewPr>
      <p:cViewPr varScale="1">
        <p:scale>
          <a:sx n="73" d="100"/>
          <a:sy n="73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3/8/2021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66" t="781" r="58648" b="11240"/>
          <a:stretch/>
        </p:blipFill>
        <p:spPr>
          <a:xfrm>
            <a:off x="521550" y="1178750"/>
            <a:ext cx="3735415" cy="47271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266" t="781" r="58994" b="9395"/>
          <a:stretch/>
        </p:blipFill>
        <p:spPr>
          <a:xfrm>
            <a:off x="4992233" y="1178750"/>
            <a:ext cx="3626283" cy="472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66" t="781" r="59339" b="9395"/>
          <a:stretch/>
        </p:blipFill>
        <p:spPr>
          <a:xfrm>
            <a:off x="711709" y="1223755"/>
            <a:ext cx="3690410" cy="48540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66" t="1397" r="59686" b="9395"/>
          <a:stretch/>
        </p:blipFill>
        <p:spPr>
          <a:xfrm>
            <a:off x="5112060" y="1223755"/>
            <a:ext cx="3645405" cy="480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612" t="1397" r="58994" b="10010"/>
          <a:stretch/>
        </p:blipFill>
        <p:spPr>
          <a:xfrm>
            <a:off x="611560" y="1178750"/>
            <a:ext cx="3679343" cy="47732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66" t="1396" r="59339" b="11241"/>
          <a:stretch/>
        </p:blipFill>
        <p:spPr>
          <a:xfrm>
            <a:off x="4928105" y="1162209"/>
            <a:ext cx="3731480" cy="477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266" t="1397" r="58648" b="8779"/>
          <a:stretch/>
        </p:blipFill>
        <p:spPr>
          <a:xfrm>
            <a:off x="451560" y="1448780"/>
            <a:ext cx="3465385" cy="4477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12" t="781" r="58994" b="9395"/>
          <a:stretch/>
        </p:blipFill>
        <p:spPr>
          <a:xfrm>
            <a:off x="4928105" y="1496274"/>
            <a:ext cx="3375375" cy="44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66" t="782" r="58994" b="10625"/>
          <a:stretch/>
        </p:blipFill>
        <p:spPr>
          <a:xfrm>
            <a:off x="690181" y="1178750"/>
            <a:ext cx="3710412" cy="47705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67" t="1398" r="59184" b="10625"/>
          <a:stretch/>
        </p:blipFill>
        <p:spPr>
          <a:xfrm>
            <a:off x="5042822" y="1178750"/>
            <a:ext cx="3669638" cy="477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0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8270" t="29082" r="27864" b="14317"/>
          <a:stretch/>
        </p:blipFill>
        <p:spPr>
          <a:xfrm>
            <a:off x="251520" y="1268760"/>
            <a:ext cx="3105345" cy="41404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6887" t="24775" r="33397" b="14317"/>
          <a:stretch/>
        </p:blipFill>
        <p:spPr>
          <a:xfrm>
            <a:off x="3356865" y="1579057"/>
            <a:ext cx="2205245" cy="3830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5503" t="25391" r="33051" b="13086"/>
          <a:stretch/>
        </p:blipFill>
        <p:spPr>
          <a:xfrm>
            <a:off x="6282190" y="1344252"/>
            <a:ext cx="2520280" cy="4064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565" y="5653344"/>
            <a:ext cx="1746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Front Return </a:t>
            </a:r>
            <a:r>
              <a:rPr lang="en-US" dirty="0" smtClean="0"/>
              <a:t>Air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46855" y="5653344"/>
            <a:ext cx="194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Bottom Return Air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67309" y="5654043"/>
            <a:ext cx="262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Recessed wall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308" t="36464" r="36856" b="24161"/>
          <a:stretch/>
        </p:blipFill>
        <p:spPr>
          <a:xfrm>
            <a:off x="2141730" y="2355317"/>
            <a:ext cx="1522309" cy="24356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60194" y="2025690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6541" t="37695" r="41698" b="21700"/>
          <a:stretch/>
        </p:blipFill>
        <p:spPr>
          <a:xfrm>
            <a:off x="4767858" y="2397764"/>
            <a:ext cx="1238897" cy="24049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3176" y="2025690"/>
            <a:ext cx="66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7924" t="46924" r="42045" b="24776"/>
          <a:stretch/>
        </p:blipFill>
        <p:spPr>
          <a:xfrm>
            <a:off x="7286055" y="2487471"/>
            <a:ext cx="1305145" cy="20702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7484" y="2055307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56918" t="43233" r="34780" b="23545"/>
          <a:stretch/>
        </p:blipFill>
        <p:spPr>
          <a:xfrm>
            <a:off x="123583" y="2424639"/>
            <a:ext cx="1028037" cy="23130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5956" y="1985985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30976" t="27236" r="30975" b="25058"/>
          <a:stretch/>
        </p:blipFill>
        <p:spPr>
          <a:xfrm>
            <a:off x="2141730" y="896891"/>
            <a:ext cx="1620575" cy="1142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37202" t="32774" r="32360" b="25391"/>
          <a:stretch/>
        </p:blipFill>
        <p:spPr>
          <a:xfrm>
            <a:off x="2260380" y="5227906"/>
            <a:ext cx="1534036" cy="11853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0695" y="457286"/>
            <a:ext cx="5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08979" y="4824793"/>
            <a:ext cx="88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3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6925" y="368660"/>
            <a:ext cx="1031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CW-CWX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5472" t="31543" r="31321" b="26621"/>
          <a:stretch/>
        </p:blipFill>
        <p:spPr>
          <a:xfrm>
            <a:off x="2411760" y="1808820"/>
            <a:ext cx="4320480" cy="306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9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11964</TotalTime>
  <Words>26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rajarshee.dutta</dc:creator>
  <cp:lastModifiedBy>Sakrappagari Gadilinga</cp:lastModifiedBy>
  <cp:revision>1038</cp:revision>
  <dcterms:created xsi:type="dcterms:W3CDTF">2012-08-17T23:30:16Z</dcterms:created>
  <dcterms:modified xsi:type="dcterms:W3CDTF">2021-03-08T12:58:19Z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1deac465-1b75-4f43-a3c3-3527a75dc428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