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7"/>
  </p:notesMasterIdLst>
  <p:sldIdLst>
    <p:sldId id="427" r:id="rId3"/>
    <p:sldId id="428" r:id="rId4"/>
    <p:sldId id="429" r:id="rId5"/>
    <p:sldId id="43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6BB5"/>
    <a:srgbClr val="FFC000"/>
    <a:srgbClr val="A0D2FF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85" autoAdjust="0"/>
    <p:restoredTop sz="94364" autoAdjust="0"/>
  </p:normalViewPr>
  <p:slideViewPr>
    <p:cSldViewPr>
      <p:cViewPr varScale="1">
        <p:scale>
          <a:sx n="73" d="100"/>
          <a:sy n="73" d="100"/>
        </p:scale>
        <p:origin x="154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4" d="100"/>
        <a:sy n="74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532" y="-84"/>
      </p:cViewPr>
      <p:guideLst>
        <p:guide orient="horz" pos="2880"/>
        <p:guide pos="2160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4A5D19-BEAA-4212-B072-87E0A23AE3F5}" type="datetimeFigureOut">
              <a:rPr lang="en-US" smtClean="0"/>
              <a:pPr/>
              <a:t>11/23/2020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D30DD1-3578-47B7-92AA-005BD7FC129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2266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grpSp>
        <p:nvGrpSpPr>
          <p:cNvPr id="22" name="Group 21"/>
          <p:cNvGrpSpPr/>
          <p:nvPr userDrawn="1"/>
        </p:nvGrpSpPr>
        <p:grpSpPr>
          <a:xfrm rot="21077282">
            <a:off x="334595" y="1513695"/>
            <a:ext cx="4249753" cy="4741765"/>
            <a:chOff x="474646" y="1049434"/>
            <a:chExt cx="3552521" cy="3955189"/>
          </a:xfrm>
        </p:grpSpPr>
        <p:pic>
          <p:nvPicPr>
            <p:cNvPr id="21" name="Picture 20"/>
            <p:cNvPicPr>
              <a:picLocks noChangeAspect="1" noChangeArrowheads="1"/>
            </p:cNvPicPr>
            <p:nvPr userDrawn="1"/>
          </p:nvPicPr>
          <p:blipFill>
            <a:blip r:embed="rId2" cstate="email">
              <a:lum bright="-10000" contras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9958" y="3657599"/>
              <a:ext cx="1994242" cy="134702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0" name="Picture 19"/>
            <p:cNvPicPr>
              <a:picLocks noChangeAspect="1" noChangeArrowheads="1"/>
            </p:cNvPicPr>
            <p:nvPr userDrawn="1"/>
          </p:nvPicPr>
          <p:blipFill>
            <a:blip r:embed="rId3" cstate="email">
              <a:lum bright="-10000" contras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7000" y="3124199"/>
              <a:ext cx="1360167" cy="91285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9" name="Picture 22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187314">
              <a:off x="1801741" y="1049434"/>
              <a:ext cx="1285432" cy="165845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01600" cap="sq">
              <a:solidFill>
                <a:srgbClr val="FDFDFD"/>
              </a:solidFill>
              <a:miter lim="800000"/>
            </a:ln>
            <a:effectLst>
              <a:outerShdw blurRad="57150" dist="37500" dir="7560000" sy="98000" kx="110000" ky="200000" algn="tl" rotWithShape="0">
                <a:srgbClr val="000000">
                  <a:alpha val="20000"/>
                </a:srgbClr>
              </a:outerShdw>
            </a:effectLst>
            <a:scene3d>
              <a:camera prst="perspectiveRelaxed">
                <a:rot lat="18960000" lon="0" rev="0"/>
              </a:camera>
              <a:lightRig rig="twoPt" dir="t">
                <a:rot lat="0" lon="0" rev="7200000"/>
              </a:lightRig>
            </a:scene3d>
            <a:sp3d prstMaterial="matte">
              <a:bevelT w="22860" h="12700"/>
              <a:contourClr>
                <a:srgbClr val="FFFFFF"/>
              </a:contourClr>
            </a:sp3d>
          </p:spPr>
        </p:pic>
        <p:pic>
          <p:nvPicPr>
            <p:cNvPr id="10" name="Picture 9"/>
            <p:cNvPicPr/>
            <p:nvPr userDrawn="1"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09600" y="1219200"/>
              <a:ext cx="1371600" cy="162055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01600" cap="sq">
              <a:solidFill>
                <a:srgbClr val="FDFDFD"/>
              </a:solidFill>
              <a:miter lim="800000"/>
            </a:ln>
            <a:effectLst>
              <a:outerShdw blurRad="57150" dist="37500" dir="7560000" sy="98000" kx="110000" ky="200000" algn="tl" rotWithShape="0">
                <a:srgbClr val="000000">
                  <a:alpha val="20000"/>
                </a:srgbClr>
              </a:outerShdw>
            </a:effectLst>
            <a:scene3d>
              <a:camera prst="perspectiveRelaxed">
                <a:rot lat="18960000" lon="0" rev="0"/>
              </a:camera>
              <a:lightRig rig="twoPt" dir="t">
                <a:rot lat="0" lon="0" rev="7200000"/>
              </a:lightRig>
            </a:scene3d>
            <a:sp3d prstMaterial="matte">
              <a:bevelT w="22860" h="12700"/>
              <a:contourClr>
                <a:srgbClr val="FFFFFF"/>
              </a:contourClr>
            </a:sp3d>
          </p:spPr>
        </p:pic>
        <p:pic>
          <p:nvPicPr>
            <p:cNvPr id="11" name="Picture 23"/>
            <p:cNvPicPr>
              <a:picLocks noChangeAspect="1" noChangeArrowheads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7000" y="1752600"/>
              <a:ext cx="1143000" cy="1474693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01600" cap="sq">
              <a:solidFill>
                <a:srgbClr val="FDFDFD"/>
              </a:solidFill>
              <a:miter lim="800000"/>
            </a:ln>
            <a:effectLst>
              <a:outerShdw blurRad="57150" dist="37500" dir="7560000" sy="98000" kx="110000" ky="200000" algn="tl" rotWithShape="0">
                <a:srgbClr val="000000">
                  <a:alpha val="20000"/>
                </a:srgbClr>
              </a:outerShdw>
            </a:effectLst>
            <a:scene3d>
              <a:camera prst="perspectiveRelaxed">
                <a:rot lat="18960000" lon="0" rev="0"/>
              </a:camera>
              <a:lightRig rig="twoPt" dir="t">
                <a:rot lat="0" lon="0" rev="7200000"/>
              </a:lightRig>
            </a:scene3d>
            <a:sp3d prstMaterial="matte">
              <a:bevelT w="22860" h="12700"/>
              <a:contourClr>
                <a:srgbClr val="FFFFFF"/>
              </a:contourClr>
            </a:sp3d>
          </p:spPr>
        </p:pic>
        <p:grpSp>
          <p:nvGrpSpPr>
            <p:cNvPr id="18" name="Group 17"/>
            <p:cNvGrpSpPr/>
            <p:nvPr userDrawn="1"/>
          </p:nvGrpSpPr>
          <p:grpSpPr>
            <a:xfrm rot="20326596">
              <a:off x="1869692" y="2836730"/>
              <a:ext cx="1615500" cy="1370566"/>
              <a:chOff x="522287" y="842948"/>
              <a:chExt cx="8170863" cy="5491177"/>
            </a:xfrm>
            <a:effectLst>
              <a:outerShdw blurRad="50800" dist="50800" dir="5400000" algn="ctr" rotWithShape="0">
                <a:schemeClr val="accent1"/>
              </a:outerShdw>
            </a:effectLst>
            <a:scene3d>
              <a:camera prst="orthographicFront">
                <a:rot lat="21000000" lon="0" rev="0"/>
              </a:camera>
              <a:lightRig rig="threePt" dir="t"/>
            </a:scene3d>
          </p:grpSpPr>
          <p:pic>
            <p:nvPicPr>
              <p:cNvPr id="13" name="Picture 2"/>
              <p:cNvPicPr>
                <a:picLocks noChangeAspect="1" noChangeArrowheads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0739" y="842948"/>
                <a:ext cx="7450138" cy="538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prstShdw prst="shdw17" dist="17961" dir="2700000">
                  <a:srgbClr val="F0AD00">
                    <a:gamma/>
                    <a:shade val="60000"/>
                    <a:invGamma/>
                  </a:srgbClr>
                </a:prstShdw>
              </a:effectLst>
            </p:spPr>
          </p:pic>
          <p:sp>
            <p:nvSpPr>
              <p:cNvPr id="14" name="Right Arrow 15"/>
              <p:cNvSpPr>
                <a:spLocks noChangeArrowheads="1"/>
              </p:cNvSpPr>
              <p:nvPr userDrawn="1"/>
            </p:nvSpPr>
            <p:spPr bwMode="auto">
              <a:xfrm rot="10800000">
                <a:off x="7932737" y="2279650"/>
                <a:ext cx="760413" cy="296862"/>
              </a:xfrm>
              <a:prstGeom prst="rightArrow">
                <a:avLst>
                  <a:gd name="adj1" fmla="val 50000"/>
                  <a:gd name="adj2" fmla="val 50032"/>
                </a:avLst>
              </a:prstGeom>
              <a:solidFill>
                <a:srgbClr val="FF0000"/>
              </a:solidFill>
              <a:ln w="9525" algn="ctr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i="1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5" name="Right Arrow 16"/>
              <p:cNvSpPr>
                <a:spLocks noChangeArrowheads="1"/>
              </p:cNvSpPr>
              <p:nvPr userDrawn="1"/>
            </p:nvSpPr>
            <p:spPr bwMode="auto">
              <a:xfrm>
                <a:off x="522287" y="2232025"/>
                <a:ext cx="890588" cy="284162"/>
              </a:xfrm>
              <a:prstGeom prst="rightArrow">
                <a:avLst>
                  <a:gd name="adj1" fmla="val 50000"/>
                  <a:gd name="adj2" fmla="val 50145"/>
                </a:avLst>
              </a:prstGeom>
              <a:solidFill>
                <a:srgbClr val="FF0000"/>
              </a:solidFill>
              <a:ln w="9525" algn="ctr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i="1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" name="Right Arrow 19"/>
              <p:cNvSpPr>
                <a:spLocks noChangeArrowheads="1"/>
              </p:cNvSpPr>
              <p:nvPr userDrawn="1"/>
            </p:nvSpPr>
            <p:spPr bwMode="auto">
              <a:xfrm rot="10800000">
                <a:off x="7716837" y="1457325"/>
                <a:ext cx="617538" cy="296862"/>
              </a:xfrm>
              <a:prstGeom prst="rightArrow">
                <a:avLst>
                  <a:gd name="adj1" fmla="val 50000"/>
                  <a:gd name="adj2" fmla="val 50002"/>
                </a:avLst>
              </a:prstGeom>
              <a:solidFill>
                <a:srgbClr val="FF0000"/>
              </a:solidFill>
              <a:ln w="9525" algn="ctr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i="1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7" name="Right Arrow 22"/>
              <p:cNvSpPr>
                <a:spLocks noChangeArrowheads="1"/>
              </p:cNvSpPr>
              <p:nvPr userDrawn="1"/>
            </p:nvSpPr>
            <p:spPr bwMode="auto">
              <a:xfrm rot="16200000">
                <a:off x="7041356" y="5888831"/>
                <a:ext cx="569913" cy="320675"/>
              </a:xfrm>
              <a:prstGeom prst="rightArrow">
                <a:avLst>
                  <a:gd name="adj1" fmla="val 50000"/>
                  <a:gd name="adj2" fmla="val 49985"/>
                </a:avLst>
              </a:prstGeom>
              <a:solidFill>
                <a:srgbClr val="FF0000"/>
              </a:solidFill>
              <a:ln w="9525" algn="ctr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i="1" kern="0">
                  <a:solidFill>
                    <a:sysClr val="windowText" lastClr="000000"/>
                  </a:solidFill>
                </a:endParaRPr>
              </a:p>
            </p:txBody>
          </p:sp>
        </p:grpSp>
        <p:pic>
          <p:nvPicPr>
            <p:cNvPr id="19" name="Picture 18"/>
            <p:cNvPicPr>
              <a:picLocks noChangeAspect="1" noChangeArrowheads="1"/>
            </p:cNvPicPr>
            <p:nvPr userDrawn="1"/>
          </p:nvPicPr>
          <p:blipFill>
            <a:blip r:embed="rId8" cstate="email">
              <a:lum bright="-10000" contras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966502">
              <a:off x="474646" y="2719907"/>
              <a:ext cx="1502730" cy="101230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11/23/2020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11/23/2020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8341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0980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068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8176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7913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8865" y="6448251"/>
            <a:ext cx="464334" cy="36512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6A56E2CF-438F-0E47-8762-0DCAC6D0072E}" type="slidenum">
              <a:rPr lang="en-US" smtClean="0">
                <a:solidFill>
                  <a:srgbClr val="ACCBF9">
                    <a:lumMod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ACCBF9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9892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483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367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11/23/2020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410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573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1906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0381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26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6768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2629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3878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6541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365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11/23/2020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28921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255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11/23/2020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11/23/2020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11/23/2020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11/23/2020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11/23/2020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11/23/2020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image" Target="../media/image11.png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image" Target="../media/image10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image" Target="../media/image9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2A0EED-9925-4826-BC42-DCD80A05FE1A}" type="datetimeFigureOut">
              <a:rPr lang="en-US" smtClean="0"/>
              <a:pPr/>
              <a:t>11/23/2020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3734544" y="6466036"/>
            <a:ext cx="2133600" cy="365125"/>
          </a:xfrm>
          <a:prstGeom prst="rect">
            <a:avLst/>
          </a:prstGeom>
        </p:spPr>
        <p:txBody>
          <a:bodyPr anchor="b"/>
          <a:lstStyle>
            <a:lvl1pPr algn="ctr">
              <a:defRPr sz="1200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56E2CF-438F-0E47-8762-0DCAC6D0072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581400" y="6477000"/>
            <a:ext cx="2133600" cy="365125"/>
          </a:xfrm>
          <a:prstGeom prst="rect">
            <a:avLst/>
          </a:prstGeom>
        </p:spPr>
        <p:txBody>
          <a:bodyPr anchor="b"/>
          <a:lstStyle>
            <a:lvl1pPr algn="ctr">
              <a:defRPr sz="1200"/>
            </a:lvl1pPr>
          </a:lstStyle>
          <a:p>
            <a:pPr>
              <a:defRPr/>
            </a:pPr>
            <a:fld id="{6A56E2CF-438F-0E47-8762-0DCAC6D0072E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1-05.png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6866" y="6525344"/>
            <a:ext cx="883861" cy="134103"/>
          </a:xfrm>
          <a:prstGeom prst="rect">
            <a:avLst/>
          </a:prstGeom>
        </p:spPr>
      </p:pic>
      <p:pic>
        <p:nvPicPr>
          <p:cNvPr id="8" name="Picture 7" descr="1-02.png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067583"/>
            <a:ext cx="867654" cy="677855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290789" y="854477"/>
            <a:ext cx="8594072" cy="1588"/>
          </a:xfrm>
          <a:prstGeom prst="line">
            <a:avLst/>
          </a:prstGeom>
          <a:ln w="3810" cap="flat">
            <a:solidFill>
              <a:schemeClr val="tx1">
                <a:lumMod val="65000"/>
                <a:lumOff val="35000"/>
              </a:schemeClr>
            </a:solidFill>
            <a:prstDash val="sysDash"/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1-04.png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7" y="362703"/>
            <a:ext cx="223727" cy="5047497"/>
          </a:xfrm>
          <a:prstGeom prst="rect">
            <a:avLst/>
          </a:prstGeom>
        </p:spPr>
      </p:pic>
      <p:sp>
        <p:nvSpPr>
          <p:cNvPr id="1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pPr defTabSz="457200"/>
            <a:fld id="{6A56E2CF-438F-0E47-8762-0DCAC6D0072E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823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540" y="0"/>
            <a:ext cx="8712460" cy="1143000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</a:rPr>
              <a:t>WSVX920 </a:t>
            </a:r>
            <a:r>
              <a:rPr lang="en-US" sz="2400" b="1" dirty="0">
                <a:solidFill>
                  <a:schemeClr val="tx2"/>
                </a:solidFill>
              </a:rPr>
              <a:t>(REVIT MODEL - </a:t>
            </a:r>
            <a:r>
              <a:rPr lang="en-US" sz="2400" b="1" dirty="0" smtClean="0">
                <a:solidFill>
                  <a:schemeClr val="tx2"/>
                </a:solidFill>
              </a:rPr>
              <a:t>MEDIUM)</a:t>
            </a:r>
            <a:endParaRPr lang="en-US" sz="2400" b="1" dirty="0">
              <a:solidFill>
                <a:schemeClr val="tx2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3060661-6517-4D12-86A4-8A1BCA8B4F66}"/>
              </a:ext>
            </a:extLst>
          </p:cNvPr>
          <p:cNvSpPr txBox="1">
            <a:spLocks/>
          </p:cNvSpPr>
          <p:nvPr/>
        </p:nvSpPr>
        <p:spPr>
          <a:xfrm>
            <a:off x="1899585" y="1628800"/>
            <a:ext cx="4410490" cy="6750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Revit model with </a:t>
            </a:r>
            <a:r>
              <a:rPr lang="en-US" sz="1800" b="1" dirty="0" smtClean="0"/>
              <a:t>Right hand unit</a:t>
            </a:r>
            <a:endParaRPr lang="en-US" sz="18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42044" t="26007" r="35819" b="13086"/>
          <a:stretch/>
        </p:blipFill>
        <p:spPr>
          <a:xfrm>
            <a:off x="2750052" y="2303875"/>
            <a:ext cx="2709555" cy="4191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318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540" y="0"/>
            <a:ext cx="8712460" cy="1143000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WSVX920 (Family table)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5410" t="2628" r="47925" b="6319"/>
          <a:stretch/>
        </p:blipFill>
        <p:spPr>
          <a:xfrm>
            <a:off x="5247075" y="1268760"/>
            <a:ext cx="3498179" cy="488425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15410" t="2628" r="47925" b="5704"/>
          <a:stretch/>
        </p:blipFill>
        <p:spPr>
          <a:xfrm>
            <a:off x="428294" y="1268760"/>
            <a:ext cx="3510390" cy="4934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18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540" y="0"/>
            <a:ext cx="8712460" cy="1143000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WSVX920 (Family table)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15757" t="1396" r="47924" b="10011"/>
          <a:stretch/>
        </p:blipFill>
        <p:spPr>
          <a:xfrm>
            <a:off x="4977045" y="1143000"/>
            <a:ext cx="3555395" cy="48759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5410" t="2627" r="47925" b="10011"/>
          <a:stretch/>
        </p:blipFill>
        <p:spPr>
          <a:xfrm>
            <a:off x="611560" y="1296643"/>
            <a:ext cx="3555687" cy="4763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31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540" y="0"/>
            <a:ext cx="8712460" cy="1143000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WSVX920 (Family Dimensions)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8240" t="33389" r="27862" b="15547"/>
          <a:stretch/>
        </p:blipFill>
        <p:spPr>
          <a:xfrm>
            <a:off x="2096725" y="1943835"/>
            <a:ext cx="4410490" cy="3735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312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11470</TotalTime>
  <Words>28</Words>
  <Application>Microsoft Office PowerPoint</Application>
  <PresentationFormat>On-screen Show (4:3)</PresentationFormat>
  <Paragraphs>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Office Theme</vt:lpstr>
      <vt:lpstr>1_Office Theme</vt:lpstr>
      <vt:lpstr>WSVX920 (REVIT MODEL - MEDIUM)</vt:lpstr>
      <vt:lpstr>WSVX920 (Family table)</vt:lpstr>
      <vt:lpstr>WSVX920 (Family table)</vt:lpstr>
      <vt:lpstr>WSVX920 (Family Dimensions)</vt:lpstr>
    </vt:vector>
  </TitlesOfParts>
  <Company>HCLA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rajarshee.dutta</dc:creator>
  <cp:lastModifiedBy>Sakrappagari Gadilinga</cp:lastModifiedBy>
  <cp:revision>979</cp:revision>
  <dcterms:created xsi:type="dcterms:W3CDTF">2012-08-17T23:30:16Z</dcterms:created>
  <dcterms:modified xsi:type="dcterms:W3CDTF">2020-11-23T10:28:26Z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49a978a2-a5f3-4686-a5ae-3879c88e608b</vt:lpwstr>
  </property>
  <property fmtid="{D5CDD505-2E9C-101B-9397-08002B2CF9AE}" pid="3" name="HCLClassD6">
    <vt:lpwstr>False</vt:lpwstr>
  </property>
  <property fmtid="{D5CDD505-2E9C-101B-9397-08002B2CF9AE}" pid="4" name="HCLClassification">
    <vt:lpwstr>HCL_Cla5s_Publ1c</vt:lpwstr>
  </property>
</Properties>
</file>