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427" r:id="rId3"/>
    <p:sldId id="428" r:id="rId4"/>
    <p:sldId id="429" r:id="rId5"/>
    <p:sldId id="43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BB5"/>
    <a:srgbClr val="FFC000"/>
    <a:srgbClr val="A0D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94364" autoAdjust="0"/>
  </p:normalViewPr>
  <p:slideViewPr>
    <p:cSldViewPr>
      <p:cViewPr varScale="1">
        <p:scale>
          <a:sx n="73" d="100"/>
          <a:sy n="73" d="100"/>
        </p:scale>
        <p:origin x="15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5D19-BEAA-4212-B072-87E0A23AE3F5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DD1-3578-47B7-92AA-005BD7FC12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 rot="21077282">
            <a:off x="334595" y="1513695"/>
            <a:ext cx="4249753" cy="4741765"/>
            <a:chOff x="474646" y="1049434"/>
            <a:chExt cx="3552521" cy="3955189"/>
          </a:xfrm>
        </p:grpSpPr>
        <p:pic>
          <p:nvPicPr>
            <p:cNvPr id="21" name="Picture 20"/>
            <p:cNvPicPr>
              <a:picLocks noChangeAspect="1" noChangeArrowheads="1"/>
            </p:cNvPicPr>
            <p:nvPr userDrawn="1"/>
          </p:nvPicPr>
          <p:blipFill>
            <a:blip r:embed="rId2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58" y="3657599"/>
              <a:ext cx="1994242" cy="1347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 userDrawn="1"/>
          </p:nvPicPr>
          <p:blipFill>
            <a:blip r:embed="rId3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124199"/>
              <a:ext cx="1360167" cy="9128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2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7314">
              <a:off x="1801741" y="1049434"/>
              <a:ext cx="1285432" cy="16584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0" name="Picture 9"/>
            <p:cNvPicPr/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" y="1219200"/>
              <a:ext cx="1371600" cy="16205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1" name="Picture 23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752600"/>
              <a:ext cx="1143000" cy="1474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grpSp>
          <p:nvGrpSpPr>
            <p:cNvPr id="18" name="Group 17"/>
            <p:cNvGrpSpPr/>
            <p:nvPr userDrawn="1"/>
          </p:nvGrpSpPr>
          <p:grpSpPr>
            <a:xfrm rot="20326596">
              <a:off x="1869692" y="2836730"/>
              <a:ext cx="1615500" cy="1370566"/>
              <a:chOff x="522287" y="842948"/>
              <a:chExt cx="8170863" cy="5491177"/>
            </a:xfrm>
            <a:effectLst>
              <a:outerShdw blurRad="50800" dist="50800" dir="5400000" algn="ctr" rotWithShape="0">
                <a:schemeClr val="accent1"/>
              </a:outerShdw>
            </a:effectLst>
            <a:scene3d>
              <a:camera prst="orthographicFront">
                <a:rot lat="21000000" lon="0" rev="0"/>
              </a:camera>
              <a:lightRig rig="threePt" dir="t"/>
            </a:scene3d>
          </p:grpSpPr>
          <p:pic>
            <p:nvPicPr>
              <p:cNvPr id="13" name="Picture 2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39" y="842948"/>
                <a:ext cx="7450138" cy="538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0AD00">
                    <a:gamma/>
                    <a:shade val="60000"/>
                    <a:invGamma/>
                  </a:srgbClr>
                </a:prstShdw>
              </a:effectLst>
            </p:spPr>
          </p:pic>
          <p:sp>
            <p:nvSpPr>
              <p:cNvPr id="14" name="Right Arrow 15"/>
              <p:cNvSpPr>
                <a:spLocks noChangeArrowheads="1"/>
              </p:cNvSpPr>
              <p:nvPr userDrawn="1"/>
            </p:nvSpPr>
            <p:spPr bwMode="auto">
              <a:xfrm rot="10800000">
                <a:off x="7932737" y="2279650"/>
                <a:ext cx="760413" cy="296862"/>
              </a:xfrm>
              <a:prstGeom prst="rightArrow">
                <a:avLst>
                  <a:gd name="adj1" fmla="val 50000"/>
                  <a:gd name="adj2" fmla="val 5003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ight Arrow 16"/>
              <p:cNvSpPr>
                <a:spLocks noChangeArrowheads="1"/>
              </p:cNvSpPr>
              <p:nvPr userDrawn="1"/>
            </p:nvSpPr>
            <p:spPr bwMode="auto">
              <a:xfrm>
                <a:off x="522287" y="2232025"/>
                <a:ext cx="890588" cy="284162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ight Arrow 19"/>
              <p:cNvSpPr>
                <a:spLocks noChangeArrowheads="1"/>
              </p:cNvSpPr>
              <p:nvPr userDrawn="1"/>
            </p:nvSpPr>
            <p:spPr bwMode="auto">
              <a:xfrm rot="10800000">
                <a:off x="7716837" y="1457325"/>
                <a:ext cx="617538" cy="296862"/>
              </a:xfrm>
              <a:prstGeom prst="rightArrow">
                <a:avLst>
                  <a:gd name="adj1" fmla="val 50000"/>
                  <a:gd name="adj2" fmla="val 5000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ight Arrow 22"/>
              <p:cNvSpPr>
                <a:spLocks noChangeArrowheads="1"/>
              </p:cNvSpPr>
              <p:nvPr userDrawn="1"/>
            </p:nvSpPr>
            <p:spPr bwMode="auto">
              <a:xfrm rot="16200000">
                <a:off x="7041356" y="5888831"/>
                <a:ext cx="569913" cy="320675"/>
              </a:xfrm>
              <a:prstGeom prst="rightArrow">
                <a:avLst>
                  <a:gd name="adj1" fmla="val 50000"/>
                  <a:gd name="adj2" fmla="val 4998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9" name="Picture 18"/>
            <p:cNvPicPr>
              <a:picLocks noChangeAspect="1" noChangeArrowheads="1"/>
            </p:cNvPicPr>
            <p:nvPr userDrawn="1"/>
          </p:nvPicPr>
          <p:blipFill>
            <a:blip r:embed="rId8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6502">
              <a:off x="474646" y="2719907"/>
              <a:ext cx="1502730" cy="1012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34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6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17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9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8865" y="6448251"/>
            <a:ext cx="46433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6A56E2CF-438F-0E47-8762-0DCAC6D0072E}" type="slidenum">
              <a:rPr lang="en-US" smtClean="0">
                <a:solidFill>
                  <a:srgbClr val="ACCBF9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ACCBF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9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6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62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87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5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0EED-9925-4826-BC42-DCD80A05FE1A}" type="datetimeFigureOut">
              <a:rPr lang="en-US" smtClean="0"/>
              <a:pPr/>
              <a:t>11/23/2020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734544" y="6466036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56E2CF-438F-0E47-8762-0DCAC6D007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81400" y="6477000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>
              <a:defRPr/>
            </a:pPr>
            <a:fld id="{6A56E2CF-438F-0E47-8762-0DCAC6D0072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-05.pn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66" y="6525344"/>
            <a:ext cx="883861" cy="134103"/>
          </a:xfrm>
          <a:prstGeom prst="rect">
            <a:avLst/>
          </a:prstGeom>
        </p:spPr>
      </p:pic>
      <p:pic>
        <p:nvPicPr>
          <p:cNvPr id="8" name="Picture 7" descr="1-02.pn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7583"/>
            <a:ext cx="867654" cy="6778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0789" y="854477"/>
            <a:ext cx="8594072" cy="1588"/>
          </a:xfrm>
          <a:prstGeom prst="line">
            <a:avLst/>
          </a:prstGeom>
          <a:ln w="3810" cap="flat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-04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362703"/>
            <a:ext cx="223727" cy="5047497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defTabSz="457200"/>
            <a:fld id="{6A56E2CF-438F-0E47-8762-0DCAC6D0072E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WSVX920 </a:t>
            </a:r>
            <a:r>
              <a:rPr lang="en-US" sz="2400" b="1" dirty="0">
                <a:solidFill>
                  <a:schemeClr val="tx2"/>
                </a:solidFill>
              </a:rPr>
              <a:t>(REVIT MODEL - </a:t>
            </a:r>
            <a:r>
              <a:rPr lang="en-US" sz="2400" b="1" dirty="0" smtClean="0">
                <a:solidFill>
                  <a:schemeClr val="tx2"/>
                </a:solidFill>
              </a:rPr>
              <a:t>MEDIUM)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D7D6647-E590-4CDB-BFA1-62760149BF56}"/>
              </a:ext>
            </a:extLst>
          </p:cNvPr>
          <p:cNvSpPr txBox="1">
            <a:spLocks/>
          </p:cNvSpPr>
          <p:nvPr/>
        </p:nvSpPr>
        <p:spPr>
          <a:xfrm>
            <a:off x="2051720" y="1305398"/>
            <a:ext cx="4824790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Revit model with </a:t>
            </a:r>
            <a:r>
              <a:rPr lang="en-US" sz="1800" b="1" dirty="0" smtClean="0"/>
              <a:t>Left </a:t>
            </a:r>
            <a:r>
              <a:rPr lang="en-US" sz="1800" b="1" dirty="0"/>
              <a:t>hand unit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55" t="32492" r="25391" b="16735"/>
          <a:stretch/>
        </p:blipFill>
        <p:spPr>
          <a:xfrm>
            <a:off x="3266855" y="2573905"/>
            <a:ext cx="2874889" cy="292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1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WSVX920 (Family table)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410" t="2628" r="47925" b="6319"/>
          <a:stretch/>
        </p:blipFill>
        <p:spPr>
          <a:xfrm>
            <a:off x="5121136" y="1268760"/>
            <a:ext cx="3534108" cy="4934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410" t="2628" r="47925" b="5704"/>
          <a:stretch/>
        </p:blipFill>
        <p:spPr>
          <a:xfrm>
            <a:off x="428294" y="1268760"/>
            <a:ext cx="3510390" cy="493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WSVX920 (Family table)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757" t="1396" r="47924" b="10011"/>
          <a:stretch/>
        </p:blipFill>
        <p:spPr>
          <a:xfrm>
            <a:off x="4977045" y="1143000"/>
            <a:ext cx="3555395" cy="4875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5410" t="2627" r="47925" b="10011"/>
          <a:stretch/>
        </p:blipFill>
        <p:spPr>
          <a:xfrm>
            <a:off x="611560" y="1296643"/>
            <a:ext cx="3555687" cy="476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1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WSVX920 (Family Dimensions)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9968" t="33388" r="27172" b="21085"/>
          <a:stretch/>
        </p:blipFill>
        <p:spPr>
          <a:xfrm>
            <a:off x="2366755" y="1763815"/>
            <a:ext cx="4275475" cy="333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1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11466</TotalTime>
  <Words>28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Office Theme</vt:lpstr>
      <vt:lpstr>1_Office Theme</vt:lpstr>
      <vt:lpstr>WSVX920 (REVIT MODEL - MEDIUM)</vt:lpstr>
      <vt:lpstr>WSVX920 (Family table)</vt:lpstr>
      <vt:lpstr>WSVX920 (Family table)</vt:lpstr>
      <vt:lpstr>WSVX920 (Family Dimensions)</vt:lpstr>
    </vt:vector>
  </TitlesOfParts>
  <Company>HCLA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rajarshee.dutta</dc:creator>
  <cp:lastModifiedBy>Sakrappagari Gadilinga</cp:lastModifiedBy>
  <cp:revision>974</cp:revision>
  <dcterms:created xsi:type="dcterms:W3CDTF">2012-08-17T23:30:16Z</dcterms:created>
  <dcterms:modified xsi:type="dcterms:W3CDTF">2020-11-23T10:29:37Z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211c9efa-7547-46d7-b358-bd9287a62b23</vt:lpwstr>
  </property>
  <property fmtid="{D5CDD505-2E9C-101B-9397-08002B2CF9AE}" pid="3" name="HCLClassD6">
    <vt:lpwstr>False</vt:lpwstr>
  </property>
  <property fmtid="{D5CDD505-2E9C-101B-9397-08002B2CF9AE}" pid="4" name="HCLClassification">
    <vt:lpwstr>HCL_Cla5s_Publ1c</vt:lpwstr>
  </property>
</Properties>
</file>